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-4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27.05.2024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00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28 мая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</a:p>
          <a:p>
            <a:pPr marL="0" indent="0" algn="ctr">
              <a:buNone/>
            </a:pPr>
            <a:endParaRPr lang="ru-RU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по следующим темам: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порядке получения КЭП через личный кабинет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налогоплательщика</a:t>
            </a:r>
          </a:p>
          <a:p>
            <a:pPr lvl="1"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применении ККТ при осуществлении расчетов в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Российской Федерации.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возможностях мобильного приложения ФНС России «Проверка чека» и платформы «Честный знак».</a:t>
            </a: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подключения: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https://t.me/FNSYNAO</a:t>
            </a:r>
          </a:p>
          <a:p>
            <a:pPr marL="0" indent="0" algn="ctr">
              <a:buNone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5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 мая </a:t>
            </a:r>
            <a:r>
              <a:rPr lang="ru-RU" sz="35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</a:p>
          <a:p>
            <a:pPr marL="0" indent="0" algn="ctr">
              <a:buNone/>
            </a:pP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Вэб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-семинар 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площадке «Север-пресс» </a:t>
            </a:r>
          </a:p>
          <a:p>
            <a:pPr marL="0" indent="0" algn="ctr">
              <a:buNone/>
            </a:pP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по следующим темам: 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Услуги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ФНС, оказываемые через МФЦ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Новые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 интернет-сервиса «Личный кабинет налогоплательщика ЮЛ».</a:t>
            </a: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3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подключения:  </a:t>
            </a:r>
            <a:r>
              <a:rPr lang="ru-RU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https://vk.com/severpress</a:t>
            </a: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www.nalog.</a:t>
            </a:r>
            <a:r>
              <a:rPr lang="en-US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gov.</a:t>
            </a:r>
            <a:r>
              <a:rPr lang="ru-RU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2215</TotalTime>
  <Words>66</Words>
  <Application>Microsoft Office PowerPoint</Application>
  <PresentationFormat>Лист A4 (210x297 мм)</PresentationFormat>
  <Paragraphs>30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272</cp:revision>
  <cp:lastPrinted>2023-03-24T03:51:23Z</cp:lastPrinted>
  <dcterms:created xsi:type="dcterms:W3CDTF">2020-04-10T13:09:37Z</dcterms:created>
  <dcterms:modified xsi:type="dcterms:W3CDTF">2024-05-27T07:20:05Z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